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79" r:id="rId4"/>
    <p:sldId id="280" r:id="rId5"/>
    <p:sldId id="281" r:id="rId6"/>
    <p:sldId id="283" r:id="rId7"/>
    <p:sldId id="284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2A63-F654-334F-B408-DE7E038F6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EE58B-A4A4-1F42-866D-8EC11694B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002A9-CE48-EB4C-8FFD-BF97161A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C0B7B-68D5-C14D-A866-08944762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A392-613E-E042-B31C-CDCC5F58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6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BEC-1E1C-5B4E-954B-A55D31BD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2581C-232C-A44A-964B-542CD7C2B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599CC-1FEC-F248-AE4B-F9291211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D9CA-F4E1-F34C-973D-8942337C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ED225-5316-A14E-8BC5-DAA6F80A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5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25E17-3993-D84A-866C-4A854A1EE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159C4-E6AE-E347-97FF-B18A79269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6344-BE87-9D43-B1BE-51975D3F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86F-AB2D-2B49-AA70-9CCBC594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4DD33-7A4D-4345-8A11-F17100DF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AA-6081-A148-9341-A7424945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A330-DAF3-E842-AD44-504C5ED2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84A58-2EAB-BE40-A69E-43001DAF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C5931-3E5B-9F4C-A07A-5DFAFFCE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6143C-5124-9549-8F71-ABA16D9F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1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78FE-6FE7-174E-A83A-E4ADADC7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7FD2-19C1-134E-B2B1-AA3CB51D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88869-3070-474B-A938-EFA6E3C7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F93F7-8856-3F41-9FD6-BC4C2147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E2DED-B137-0B4A-8594-7BDAB502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4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65F7-A902-2E4C-8E92-7F7566A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0D71-2C51-7E44-B511-7CEDCF77E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5EF2F-4DE9-B944-88AB-7F67748E5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89512-4935-504D-BF06-05CAFE32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05C75-9374-124A-8A15-027E3932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B6391-5DF0-1047-B95E-AF297F36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9FBA-B0D9-3A46-AD31-CE115942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1FCE-BDC1-9449-A76D-A0CB4F4BF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B32F8-02FC-6D49-B37C-36F959D7A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095D2-BD08-8443-865E-B67D3388B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06929-63BE-9D4B-9633-1527B4EDF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E90B8-5170-8748-B09A-E7CFAE4F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B8041-5C02-8D46-86EA-9A3B9AE0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474AD-B2A8-B74E-A69C-83729217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1033-8CC8-E34E-A6A2-B18897DC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1122A-536A-0945-BA1F-503980D8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E83A0-F629-DB4F-BDC3-FACD4733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FE35A-5E95-5B47-8ED4-F97082FB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4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6A582-A9A7-C140-9A9F-39EA21AA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6EFAA-224D-F043-9722-B5C4CD97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7359A-0E72-9E4E-9293-F29377FC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5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4D08-F5F4-5847-BCCA-5F9FBE24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0A8A-3C32-9140-9BB2-C6328C0C7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E286-540C-5946-87DD-6FA854D28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5B5D-F9D9-4848-B38B-60619B4FF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5CB9-BAE8-5B47-A192-C82926C9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44F88-367E-CA40-8239-674084CC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7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E948-8814-E749-906B-4D927E7B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BD93E-71B9-CE49-9692-91AB87116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05CBB-84BD-3F45-BDF9-B33C81A16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E9F6B-B6FB-9F42-8F8F-9E0A26FF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97871-08DD-6749-8122-36137C12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F82D3-2782-5A43-BD6A-A1DF098A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9C502-602E-FC4E-A82F-8089F4C6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A34CF-59BF-F94D-98F8-D35FBF8E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EB1DD-D9DB-734E-97B4-D0A1DD790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5CC52-AB1B-844A-B218-7A373BA3023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192D-AEB9-2540-8FD4-9CDA951BD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31A09-C2F9-E246-8C0A-05EBDAEFC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29512-CF37-2F44-A047-43B5C0324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1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D7771-6E91-9342-B368-B928D4D83D04}"/>
              </a:ext>
            </a:extLst>
          </p:cNvPr>
          <p:cNvSpPr txBox="1"/>
          <p:nvPr/>
        </p:nvSpPr>
        <p:spPr>
          <a:xfrm>
            <a:off x="542925" y="542925"/>
            <a:ext cx="7963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anchor locations for 100 times: </a:t>
            </a:r>
            <a:r>
              <a:rPr lang="en-US" dirty="0" err="1"/>
              <a:t>zsh</a:t>
            </a:r>
            <a:r>
              <a:rPr lang="en-US" dirty="0"/>
              <a:t>: killed(out of memory)</a:t>
            </a:r>
          </a:p>
          <a:p>
            <a:r>
              <a:rPr lang="en-US" dirty="0"/>
              <a:t>	analysis: 861samples*8inits*8resp*100counts+errorlist861*8*2(</a:t>
            </a:r>
            <a:r>
              <a:rPr lang="en-US" dirty="0" err="1"/>
              <a:t>twolists</a:t>
            </a:r>
            <a:r>
              <a:rPr lang="en-US" dirty="0"/>
              <a:t>)</a:t>
            </a:r>
          </a:p>
          <a:p>
            <a:r>
              <a:rPr lang="en-US" dirty="0"/>
              <a:t>Same issue for 50 times</a:t>
            </a:r>
          </a:p>
        </p:txBody>
      </p:sp>
    </p:spTree>
    <p:extLst>
      <p:ext uri="{BB962C8B-B14F-4D97-AF65-F5344CB8AC3E}">
        <p14:creationId xmlns:p14="http://schemas.microsoft.com/office/powerpoint/2010/main" val="166462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45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1</a:t>
            </a:r>
            <a:r>
              <a:rPr lang="en-US" baseline="30000" dirty="0"/>
              <a:t>st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C1BDF02-C943-0D46-BE9E-73C16F9D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2" y="1900239"/>
            <a:ext cx="3993047" cy="4126466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F606A2CB-5671-EB4B-B5CE-6A21CA4C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64" y="1929194"/>
            <a:ext cx="3998437" cy="412646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A4A06F4-AED4-5D4B-B44C-219D970D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3049072"/>
            <a:ext cx="3009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8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2</a:t>
            </a:r>
            <a:r>
              <a:rPr lang="en-US" baseline="30000" dirty="0"/>
              <a:t>nd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4D7D3E-A56B-B340-ACCF-503ED61C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88361"/>
            <a:ext cx="4105037" cy="3603403"/>
          </a:xfrm>
          <a:prstGeom prst="rect">
            <a:avLst/>
          </a:prstGeom>
        </p:spPr>
      </p:pic>
      <p:pic>
        <p:nvPicPr>
          <p:cNvPr id="12" name="Picture 11" descr="Chart, diagram, scatter chart&#10;&#10;Description automatically generated">
            <a:extLst>
              <a:ext uri="{FF2B5EF4-FFF2-40B4-BE49-F238E27FC236}">
                <a16:creationId xmlns:a16="http://schemas.microsoft.com/office/drawing/2014/main" id="{A8A47906-1F5A-0F45-A59F-774BEE72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33" y="2088361"/>
            <a:ext cx="3511650" cy="360340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29564F5-3F25-6849-8DD1-5E125413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317" y="2969312"/>
            <a:ext cx="2971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0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set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3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3</a:t>
            </a:r>
            <a:r>
              <a:rPr lang="en-US" baseline="30000" dirty="0"/>
              <a:t>rd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76AF-880A-834D-B09B-57286BD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8" y="2304164"/>
            <a:ext cx="3975551" cy="3735129"/>
          </a:xfrm>
          <a:prstGeom prst="rect">
            <a:avLst/>
          </a:prstGeom>
        </p:spPr>
      </p:pic>
      <p:pic>
        <p:nvPicPr>
          <p:cNvPr id="10" name="Picture 9" descr="Chart, diagram, scatter chart&#10;&#10;Description automatically generated">
            <a:extLst>
              <a:ext uri="{FF2B5EF4-FFF2-40B4-BE49-F238E27FC236}">
                <a16:creationId xmlns:a16="http://schemas.microsoft.com/office/drawing/2014/main" id="{1B4EB93B-D383-E64E-A0C1-F881E4A6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11" y="2195475"/>
            <a:ext cx="4065704" cy="395250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364957B-CA0D-864C-B995-CACBD6CB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3429000"/>
            <a:ext cx="3048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0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1</a:t>
            </a:r>
            <a:r>
              <a:rPr lang="en-US" baseline="30000" dirty="0"/>
              <a:t>st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8A6DC-4658-424F-9D6E-9479C126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5" y="1900239"/>
            <a:ext cx="3882864" cy="4126762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54A6D574-B9C0-C649-A740-AD426757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47" y="1900239"/>
            <a:ext cx="3989855" cy="41267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1169D8-0D70-0B46-90D9-91A1CE76F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58" y="3074620"/>
            <a:ext cx="3073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8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2</a:t>
            </a:r>
            <a:r>
              <a:rPr lang="en-US" baseline="30000" dirty="0"/>
              <a:t>nd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C810D4C-1DE0-8C4C-9139-D81C8290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1" y="1900239"/>
            <a:ext cx="3990368" cy="397154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CD8C44-813D-CB4E-BA92-A369FC4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43" y="1900239"/>
            <a:ext cx="3990503" cy="397154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B53F18-2B30-174D-AE47-1F2F0901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81" y="2990662"/>
            <a:ext cx="3035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8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AE7AA-1189-944C-95F7-0DAEA72E96AC}"/>
              </a:ext>
            </a:extLst>
          </p:cNvPr>
          <p:cNvSpPr txBox="1"/>
          <p:nvPr/>
        </p:nvSpPr>
        <p:spPr>
          <a:xfrm>
            <a:off x="314325" y="528637"/>
            <a:ext cx="115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sets of anchors for 10 times, each time with one round of rotation for initiating with </a:t>
            </a:r>
            <a:r>
              <a:rPr lang="en-US" dirty="0" err="1"/>
              <a:t>DoP</a:t>
            </a:r>
            <a:r>
              <a:rPr lang="en-US" dirty="0"/>
              <a:t>, noise mu = 0&amp;var = 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4667-3222-9A4D-B348-FFCA0862680A}"/>
              </a:ext>
            </a:extLst>
          </p:cNvPr>
          <p:cNvSpPr txBox="1"/>
          <p:nvPr/>
        </p:nvSpPr>
        <p:spPr>
          <a:xfrm>
            <a:off x="314325" y="1214438"/>
            <a:ext cx="359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Anchors 3</a:t>
            </a:r>
            <a:r>
              <a:rPr lang="en-US" baseline="30000" dirty="0"/>
              <a:t>rd </a:t>
            </a:r>
            <a:r>
              <a:rPr lang="en-US" dirty="0"/>
              <a:t> floor; samples 1</a:t>
            </a:r>
            <a:r>
              <a:rPr lang="en-US" baseline="30000" dirty="0"/>
              <a:t>st</a:t>
            </a:r>
            <a:r>
              <a:rPr lang="en-US" dirty="0"/>
              <a:t> floor: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862F-96DB-8345-AB1D-1B313A92B362}"/>
              </a:ext>
            </a:extLst>
          </p:cNvPr>
          <p:cNvSpPr txBox="1"/>
          <p:nvPr/>
        </p:nvSpPr>
        <p:spPr>
          <a:xfrm>
            <a:off x="859269" y="6196355"/>
            <a:ext cx="3526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</a:t>
            </a:r>
            <a:r>
              <a:rPr lang="en-US" sz="1500" dirty="0"/>
              <a:t>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3561-2863-5F40-91E5-74048DDF63CF}"/>
              </a:ext>
            </a:extLst>
          </p:cNvPr>
          <p:cNvSpPr txBox="1"/>
          <p:nvPr/>
        </p:nvSpPr>
        <p:spPr>
          <a:xfrm>
            <a:off x="5039333" y="6196355"/>
            <a:ext cx="39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Median of errors for each sample point on </a:t>
            </a:r>
            <a:r>
              <a:rPr lang="en-US" sz="1500" dirty="0" err="1"/>
              <a:t>x,y,z</a:t>
            </a:r>
            <a:r>
              <a:rPr lang="en-US" sz="1500" dirty="0"/>
              <a:t> coordinates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27C6FD9-4482-2349-B7D7-68B96EEB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1" y="1618991"/>
            <a:ext cx="3779515" cy="402457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AD7565E-E5BF-A34D-83AE-A23F244D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51" y="1720207"/>
            <a:ext cx="4014850" cy="402457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4F86BB9-F643-294D-9148-9B4B935F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1" y="2704176"/>
            <a:ext cx="3060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96B94-C096-F34A-B98C-BECEC53A12ED}"/>
              </a:ext>
            </a:extLst>
          </p:cNvPr>
          <p:cNvSpPr txBox="1"/>
          <p:nvPr/>
        </p:nvSpPr>
        <p:spPr>
          <a:xfrm>
            <a:off x="446569" y="893134"/>
            <a:ext cx="9760687" cy="114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Analysis: the errors caused by difference in z axis and anchor locations are mostly 	  reflected on the z axis;</a:t>
            </a:r>
          </a:p>
          <a:p>
            <a:r>
              <a:rPr lang="en-US" sz="2200" dirty="0"/>
              <a:t>	  localization on </a:t>
            </a:r>
            <a:r>
              <a:rPr lang="en-US" sz="2200" dirty="0" err="1"/>
              <a:t>x,y</a:t>
            </a:r>
            <a:r>
              <a:rPr lang="en-US" sz="2200" dirty="0"/>
              <a:t> axis is robust to the above changes  </a:t>
            </a:r>
          </a:p>
        </p:txBody>
      </p:sp>
    </p:spTree>
    <p:extLst>
      <p:ext uri="{BB962C8B-B14F-4D97-AF65-F5344CB8AC3E}">
        <p14:creationId xmlns:p14="http://schemas.microsoft.com/office/powerpoint/2010/main" val="19332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444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Yin, Zixin</dc:creator>
  <cp:lastModifiedBy>Yin, Zixin</cp:lastModifiedBy>
  <cp:revision>1</cp:revision>
  <dcterms:created xsi:type="dcterms:W3CDTF">2022-03-22T22:58:53Z</dcterms:created>
  <dcterms:modified xsi:type="dcterms:W3CDTF">2022-03-22T23:01:02Z</dcterms:modified>
</cp:coreProperties>
</file>